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handoutMasterIdLst>
    <p:handoutMasterId r:id="rId11"/>
  </p:handoutMasterIdLst>
  <p:sldIdLst>
    <p:sldId id="267" r:id="rId4"/>
    <p:sldId id="276" r:id="rId5"/>
    <p:sldId id="277" r:id="rId6"/>
    <p:sldId id="278" r:id="rId7"/>
    <p:sldId id="279" r:id="rId8"/>
    <p:sldId id="280" r:id="rId9"/>
    <p:sldId id="281" r:id="rId10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C00EE-D0DA-4784-A1BD-C63437FAD0D9}" v="19" dt="2024-06-26T17:20:01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63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4A6C00EE-D0DA-4784-A1BD-C63437FAD0D9}"/>
    <pc:docChg chg="undo custSel addSld delSld modSld addMainMaster delMainMaster modMainMaster">
      <pc:chgData name="Saleha Malik" userId="9585abfa-ca57-48ae-b1f7-663e204bc8fb" providerId="ADAL" clId="{4A6C00EE-D0DA-4784-A1BD-C63437FAD0D9}" dt="2024-06-26T17:21:05.235" v="141" actId="680"/>
      <pc:docMkLst>
        <pc:docMk/>
      </pc:docMkLst>
      <pc:sldChg chg="del">
        <pc:chgData name="Saleha Malik" userId="9585abfa-ca57-48ae-b1f7-663e204bc8fb" providerId="ADAL" clId="{4A6C00EE-D0DA-4784-A1BD-C63437FAD0D9}" dt="2024-06-26T17:20:57.780" v="136" actId="47"/>
        <pc:sldMkLst>
          <pc:docMk/>
          <pc:sldMk cId="3975640521" sldId="268"/>
        </pc:sldMkLst>
      </pc:sldChg>
      <pc:sldChg chg="del">
        <pc:chgData name="Saleha Malik" userId="9585abfa-ca57-48ae-b1f7-663e204bc8fb" providerId="ADAL" clId="{4A6C00EE-D0DA-4784-A1BD-C63437FAD0D9}" dt="2024-06-26T17:20:53.187" v="135" actId="47"/>
        <pc:sldMkLst>
          <pc:docMk/>
          <pc:sldMk cId="82180897" sldId="269"/>
        </pc:sldMkLst>
      </pc:sldChg>
      <pc:sldChg chg="del">
        <pc:chgData name="Saleha Malik" userId="9585abfa-ca57-48ae-b1f7-663e204bc8fb" providerId="ADAL" clId="{4A6C00EE-D0DA-4784-A1BD-C63437FAD0D9}" dt="2024-06-26T17:07:20.562" v="4" actId="47"/>
        <pc:sldMkLst>
          <pc:docMk/>
          <pc:sldMk cId="2384536712" sldId="270"/>
        </pc:sldMkLst>
      </pc:sldChg>
      <pc:sldChg chg="del">
        <pc:chgData name="Saleha Malik" userId="9585abfa-ca57-48ae-b1f7-663e204bc8fb" providerId="ADAL" clId="{4A6C00EE-D0DA-4784-A1BD-C63437FAD0D9}" dt="2024-06-26T17:20:51.007" v="134" actId="47"/>
        <pc:sldMkLst>
          <pc:docMk/>
          <pc:sldMk cId="2753615945" sldId="271"/>
        </pc:sldMkLst>
      </pc:sldChg>
      <pc:sldChg chg="del">
        <pc:chgData name="Saleha Malik" userId="9585abfa-ca57-48ae-b1f7-663e204bc8fb" providerId="ADAL" clId="{4A6C00EE-D0DA-4784-A1BD-C63437FAD0D9}" dt="2024-06-26T17:07:49.831" v="7" actId="47"/>
        <pc:sldMkLst>
          <pc:docMk/>
          <pc:sldMk cId="1385290888" sldId="272"/>
        </pc:sldMkLst>
      </pc:sldChg>
      <pc:sldChg chg="del">
        <pc:chgData name="Saleha Malik" userId="9585abfa-ca57-48ae-b1f7-663e204bc8fb" providerId="ADAL" clId="{4A6C00EE-D0DA-4784-A1BD-C63437FAD0D9}" dt="2024-06-26T17:10:08.430" v="17" actId="47"/>
        <pc:sldMkLst>
          <pc:docMk/>
          <pc:sldMk cId="3158886388" sldId="273"/>
        </pc:sldMkLst>
      </pc:sldChg>
      <pc:sldChg chg="del">
        <pc:chgData name="Saleha Malik" userId="9585abfa-ca57-48ae-b1f7-663e204bc8fb" providerId="ADAL" clId="{4A6C00EE-D0DA-4784-A1BD-C63437FAD0D9}" dt="2024-06-26T17:10:06.675" v="16" actId="47"/>
        <pc:sldMkLst>
          <pc:docMk/>
          <pc:sldMk cId="510455089" sldId="274"/>
        </pc:sldMkLst>
      </pc:sldChg>
      <pc:sldChg chg="del">
        <pc:chgData name="Saleha Malik" userId="9585abfa-ca57-48ae-b1f7-663e204bc8fb" providerId="ADAL" clId="{4A6C00EE-D0DA-4784-A1BD-C63437FAD0D9}" dt="2024-06-26T17:20:49.729" v="133" actId="47"/>
        <pc:sldMkLst>
          <pc:docMk/>
          <pc:sldMk cId="4097611227" sldId="275"/>
        </pc:sldMkLst>
      </pc:sldChg>
      <pc:sldChg chg="new">
        <pc:chgData name="Saleha Malik" userId="9585abfa-ca57-48ae-b1f7-663e204bc8fb" providerId="ADAL" clId="{4A6C00EE-D0DA-4784-A1BD-C63437FAD0D9}" dt="2024-06-26T17:20:31.806" v="132" actId="680"/>
        <pc:sldMkLst>
          <pc:docMk/>
          <pc:sldMk cId="305925914" sldId="276"/>
        </pc:sldMkLst>
      </pc:sldChg>
      <pc:sldChg chg="addSp delSp add del mod">
        <pc:chgData name="Saleha Malik" userId="9585abfa-ca57-48ae-b1f7-663e204bc8fb" providerId="ADAL" clId="{4A6C00EE-D0DA-4784-A1BD-C63437FAD0D9}" dt="2024-06-26T17:19:29.500" v="125" actId="2890"/>
        <pc:sldMkLst>
          <pc:docMk/>
          <pc:sldMk cId="1464724857" sldId="276"/>
        </pc:sldMkLst>
        <pc:spChg chg="add del">
          <ac:chgData name="Saleha Malik" userId="9585abfa-ca57-48ae-b1f7-663e204bc8fb" providerId="ADAL" clId="{4A6C00EE-D0DA-4784-A1BD-C63437FAD0D9}" dt="2024-06-26T17:19:28.588" v="124" actId="478"/>
          <ac:spMkLst>
            <pc:docMk/>
            <pc:sldMk cId="1464724857" sldId="276"/>
            <ac:spMk id="2" creationId="{1900261D-C8D1-C994-8380-B0D5295CD1A4}"/>
          </ac:spMkLst>
        </pc:spChg>
      </pc:sldChg>
      <pc:sldChg chg="new">
        <pc:chgData name="Saleha Malik" userId="9585abfa-ca57-48ae-b1f7-663e204bc8fb" providerId="ADAL" clId="{4A6C00EE-D0DA-4784-A1BD-C63437FAD0D9}" dt="2024-06-26T17:20:59.713" v="137" actId="680"/>
        <pc:sldMkLst>
          <pc:docMk/>
          <pc:sldMk cId="2631009749" sldId="277"/>
        </pc:sldMkLst>
      </pc:sldChg>
      <pc:sldChg chg="new">
        <pc:chgData name="Saleha Malik" userId="9585abfa-ca57-48ae-b1f7-663e204bc8fb" providerId="ADAL" clId="{4A6C00EE-D0DA-4784-A1BD-C63437FAD0D9}" dt="2024-06-26T17:21:01.119" v="138" actId="680"/>
        <pc:sldMkLst>
          <pc:docMk/>
          <pc:sldMk cId="900548556" sldId="278"/>
        </pc:sldMkLst>
      </pc:sldChg>
      <pc:sldChg chg="new">
        <pc:chgData name="Saleha Malik" userId="9585abfa-ca57-48ae-b1f7-663e204bc8fb" providerId="ADAL" clId="{4A6C00EE-D0DA-4784-A1BD-C63437FAD0D9}" dt="2024-06-26T17:21:02.592" v="139" actId="680"/>
        <pc:sldMkLst>
          <pc:docMk/>
          <pc:sldMk cId="395890523" sldId="279"/>
        </pc:sldMkLst>
      </pc:sldChg>
      <pc:sldChg chg="new">
        <pc:chgData name="Saleha Malik" userId="9585abfa-ca57-48ae-b1f7-663e204bc8fb" providerId="ADAL" clId="{4A6C00EE-D0DA-4784-A1BD-C63437FAD0D9}" dt="2024-06-26T17:21:03.690" v="140" actId="680"/>
        <pc:sldMkLst>
          <pc:docMk/>
          <pc:sldMk cId="372881041" sldId="280"/>
        </pc:sldMkLst>
      </pc:sldChg>
      <pc:sldChg chg="new">
        <pc:chgData name="Saleha Malik" userId="9585abfa-ca57-48ae-b1f7-663e204bc8fb" providerId="ADAL" clId="{4A6C00EE-D0DA-4784-A1BD-C63437FAD0D9}" dt="2024-06-26T17:21:05.235" v="141" actId="680"/>
        <pc:sldMkLst>
          <pc:docMk/>
          <pc:sldMk cId="974879550" sldId="281"/>
        </pc:sldMkLst>
      </pc:sldChg>
      <pc:sldMasterChg chg="modSp addSldLayout delSldLayout modSldLayout">
        <pc:chgData name="Saleha Malik" userId="9585abfa-ca57-48ae-b1f7-663e204bc8fb" providerId="ADAL" clId="{4A6C00EE-D0DA-4784-A1BD-C63437FAD0D9}" dt="2024-06-26T17:20:20.126" v="131" actId="14100"/>
        <pc:sldMasterMkLst>
          <pc:docMk/>
          <pc:sldMasterMk cId="3418373459" sldId="2147483660"/>
        </pc:sldMasterMkLst>
        <pc:picChg chg="mod">
          <ac:chgData name="Saleha Malik" userId="9585abfa-ca57-48ae-b1f7-663e204bc8fb" providerId="ADAL" clId="{4A6C00EE-D0DA-4784-A1BD-C63437FAD0D9}" dt="2024-06-26T17:06:31.579" v="0" actId="14826"/>
          <ac:picMkLst>
            <pc:docMk/>
            <pc:sldMasterMk cId="3418373459" sldId="2147483660"/>
            <ac:picMk id="8" creationId="{B7E32C73-2B31-5D32-5869-434B488B2F55}"/>
          </ac:picMkLst>
        </pc:picChg>
        <pc:sldLayoutChg chg="addSp delSp modSp mod">
          <pc:chgData name="Saleha Malik" userId="9585abfa-ca57-48ae-b1f7-663e204bc8fb" providerId="ADAL" clId="{4A6C00EE-D0DA-4784-A1BD-C63437FAD0D9}" dt="2024-06-26T17:14:02.335" v="50" actId="1076"/>
          <pc:sldLayoutMkLst>
            <pc:docMk/>
            <pc:sldMasterMk cId="3418373459" sldId="2147483660"/>
            <pc:sldLayoutMk cId="3638936447" sldId="2147483661"/>
          </pc:sldLayoutMkLst>
          <pc:spChg chg="del">
            <ac:chgData name="Saleha Malik" userId="9585abfa-ca57-48ae-b1f7-663e204bc8fb" providerId="ADAL" clId="{4A6C00EE-D0DA-4784-A1BD-C63437FAD0D9}" dt="2024-06-26T17:13:57.673" v="48" actId="478"/>
            <ac:spMkLst>
              <pc:docMk/>
              <pc:sldMasterMk cId="3418373459" sldId="2147483660"/>
              <pc:sldLayoutMk cId="3638936447" sldId="2147483661"/>
              <ac:spMk id="2" creationId="{327ABB95-DB37-E8A7-BADA-6729C67DC07A}"/>
            </ac:spMkLst>
          </pc:spChg>
          <pc:spChg chg="add mod">
            <ac:chgData name="Saleha Malik" userId="9585abfa-ca57-48ae-b1f7-663e204bc8fb" providerId="ADAL" clId="{4A6C00EE-D0DA-4784-A1BD-C63437FAD0D9}" dt="2024-06-26T17:14:02.335" v="50" actId="1076"/>
            <ac:spMkLst>
              <pc:docMk/>
              <pc:sldMasterMk cId="3418373459" sldId="2147483660"/>
              <pc:sldLayoutMk cId="3638936447" sldId="2147483661"/>
              <ac:spMk id="3" creationId="{36505D44-3ABF-BD6E-10E3-4D8E3EA9700C}"/>
            </ac:spMkLst>
          </pc:spChg>
          <pc:spChg chg="mod">
            <ac:chgData name="Saleha Malik" userId="9585abfa-ca57-48ae-b1f7-663e204bc8fb" providerId="ADAL" clId="{4A6C00EE-D0DA-4784-A1BD-C63437FAD0D9}" dt="2024-06-26T17:13:10.966" v="35" actId="1076"/>
            <ac:spMkLst>
              <pc:docMk/>
              <pc:sldMasterMk cId="3418373459" sldId="2147483660"/>
              <pc:sldLayoutMk cId="3638936447" sldId="2147483661"/>
              <ac:spMk id="9" creationId="{949AFE7B-3724-546B-8724-036E41DCB5DB}"/>
            </ac:spMkLst>
          </pc:spChg>
          <pc:spChg chg="mod">
            <ac:chgData name="Saleha Malik" userId="9585abfa-ca57-48ae-b1f7-663e204bc8fb" providerId="ADAL" clId="{4A6C00EE-D0DA-4784-A1BD-C63437FAD0D9}" dt="2024-06-26T17:13:54.807" v="47" actId="1038"/>
            <ac:spMkLst>
              <pc:docMk/>
              <pc:sldMasterMk cId="3418373459" sldId="2147483660"/>
              <pc:sldLayoutMk cId="3638936447" sldId="2147483661"/>
              <ac:spMk id="11" creationId="{1ABA654A-AD7A-8197-A602-7F874C44FB6D}"/>
            </ac:spMkLst>
          </pc:spChg>
          <pc:picChg chg="mod">
            <ac:chgData name="Saleha Malik" userId="9585abfa-ca57-48ae-b1f7-663e204bc8fb" providerId="ADAL" clId="{4A6C00EE-D0DA-4784-A1BD-C63437FAD0D9}" dt="2024-06-26T17:07:39.156" v="6" actId="14826"/>
            <ac:picMkLst>
              <pc:docMk/>
              <pc:sldMasterMk cId="3418373459" sldId="2147483660"/>
              <pc:sldLayoutMk cId="3638936447" sldId="2147483661"/>
              <ac:picMk id="7" creationId="{123BA50A-58BF-D01D-2ED8-8DC9C5359EBA}"/>
            </ac:picMkLst>
          </pc:picChg>
        </pc:sldLayoutChg>
        <pc:sldLayoutChg chg="del">
          <pc:chgData name="Saleha Malik" userId="9585abfa-ca57-48ae-b1f7-663e204bc8fb" providerId="ADAL" clId="{4A6C00EE-D0DA-4784-A1BD-C63437FAD0D9}" dt="2024-06-26T17:11:48.854" v="22" actId="2696"/>
          <pc:sldLayoutMkLst>
            <pc:docMk/>
            <pc:sldMasterMk cId="3418373459" sldId="2147483660"/>
            <pc:sldLayoutMk cId="3510194308" sldId="2147483662"/>
          </pc:sldLayoutMkLst>
        </pc:sldLayoutChg>
        <pc:sldLayoutChg chg="del">
          <pc:chgData name="Saleha Malik" userId="9585abfa-ca57-48ae-b1f7-663e204bc8fb" providerId="ADAL" clId="{4A6C00EE-D0DA-4784-A1BD-C63437FAD0D9}" dt="2024-06-26T17:11:50.129" v="23" actId="2696"/>
          <pc:sldLayoutMkLst>
            <pc:docMk/>
            <pc:sldMasterMk cId="3418373459" sldId="2147483660"/>
            <pc:sldLayoutMk cId="106621616" sldId="2147483663"/>
          </pc:sldLayoutMkLst>
        </pc:sldLayoutChg>
        <pc:sldLayoutChg chg="addSp delSp modSp mod">
          <pc:chgData name="Saleha Malik" userId="9585abfa-ca57-48ae-b1f7-663e204bc8fb" providerId="ADAL" clId="{4A6C00EE-D0DA-4784-A1BD-C63437FAD0D9}" dt="2024-06-26T17:16:42.449" v="83" actId="14100"/>
          <pc:sldLayoutMkLst>
            <pc:docMk/>
            <pc:sldMasterMk cId="3418373459" sldId="2147483660"/>
            <pc:sldLayoutMk cId="663547808" sldId="2147483664"/>
          </pc:sldLayoutMkLst>
          <pc:spChg chg="mod">
            <ac:chgData name="Saleha Malik" userId="9585abfa-ca57-48ae-b1f7-663e204bc8fb" providerId="ADAL" clId="{4A6C00EE-D0DA-4784-A1BD-C63437FAD0D9}" dt="2024-06-26T17:16:24.093" v="79" actId="1037"/>
            <ac:spMkLst>
              <pc:docMk/>
              <pc:sldMasterMk cId="3418373459" sldId="2147483660"/>
              <pc:sldLayoutMk cId="663547808" sldId="2147483664"/>
              <ac:spMk id="2" creationId="{B21840F3-0B72-5D98-C786-5272C4FC3CAF}"/>
            </ac:spMkLst>
          </pc:spChg>
          <pc:spChg chg="del mod">
            <ac:chgData name="Saleha Malik" userId="9585abfa-ca57-48ae-b1f7-663e204bc8fb" providerId="ADAL" clId="{4A6C00EE-D0DA-4784-A1BD-C63437FAD0D9}" dt="2024-06-26T17:15:41.006" v="75" actId="478"/>
            <ac:spMkLst>
              <pc:docMk/>
              <pc:sldMasterMk cId="3418373459" sldId="2147483660"/>
              <pc:sldLayoutMk cId="663547808" sldId="2147483664"/>
              <ac:spMk id="3" creationId="{DF399F7C-251F-2056-8DF9-33B60948CC17}"/>
            </ac:spMkLst>
          </pc:spChg>
          <pc:spChg chg="mod">
            <ac:chgData name="Saleha Malik" userId="9585abfa-ca57-48ae-b1f7-663e204bc8fb" providerId="ADAL" clId="{4A6C00EE-D0DA-4784-A1BD-C63437FAD0D9}" dt="2024-06-26T17:16:42.449" v="83" actId="14100"/>
            <ac:spMkLst>
              <pc:docMk/>
              <pc:sldMasterMk cId="3418373459" sldId="2147483660"/>
              <pc:sldLayoutMk cId="663547808" sldId="2147483664"/>
              <ac:spMk id="4" creationId="{A42D778A-E807-12D6-A9F9-0637846038A1}"/>
            </ac:spMkLst>
          </pc:spChg>
          <pc:spChg chg="mod">
            <ac:chgData name="Saleha Malik" userId="9585abfa-ca57-48ae-b1f7-663e204bc8fb" providerId="ADAL" clId="{4A6C00EE-D0DA-4784-A1BD-C63437FAD0D9}" dt="2024-06-26T17:15:12.955" v="68" actId="1035"/>
            <ac:spMkLst>
              <pc:docMk/>
              <pc:sldMasterMk cId="3418373459" sldId="2147483660"/>
              <pc:sldLayoutMk cId="663547808" sldId="2147483664"/>
              <ac:spMk id="5" creationId="{686C6349-26FA-60FB-034A-A9F77DF4A272}"/>
            </ac:spMkLst>
          </pc:spChg>
          <pc:spChg chg="del">
            <ac:chgData name="Saleha Malik" userId="9585abfa-ca57-48ae-b1f7-663e204bc8fb" providerId="ADAL" clId="{4A6C00EE-D0DA-4784-A1BD-C63437FAD0D9}" dt="2024-06-26T17:14:26.145" v="51" actId="478"/>
            <ac:spMkLst>
              <pc:docMk/>
              <pc:sldMasterMk cId="3418373459" sldId="2147483660"/>
              <pc:sldLayoutMk cId="663547808" sldId="2147483664"/>
              <ac:spMk id="6" creationId="{D85FEFF2-C0F8-A248-9D65-9A8108063DB3}"/>
            </ac:spMkLst>
          </pc:spChg>
          <pc:spChg chg="add mod">
            <ac:chgData name="Saleha Malik" userId="9585abfa-ca57-48ae-b1f7-663e204bc8fb" providerId="ADAL" clId="{4A6C00EE-D0DA-4784-A1BD-C63437FAD0D9}" dt="2024-06-26T17:16:32.207" v="81" actId="14100"/>
            <ac:spMkLst>
              <pc:docMk/>
              <pc:sldMasterMk cId="3418373459" sldId="2147483660"/>
              <pc:sldLayoutMk cId="663547808" sldId="2147483664"/>
              <ac:spMk id="7" creationId="{674A0FED-6B76-978B-67E9-39223C220148}"/>
            </ac:spMkLst>
          </pc:spChg>
          <pc:spChg chg="mod">
            <ac:chgData name="Saleha Malik" userId="9585abfa-ca57-48ae-b1f7-663e204bc8fb" providerId="ADAL" clId="{4A6C00EE-D0DA-4784-A1BD-C63437FAD0D9}" dt="2024-06-26T17:15:28.125" v="71" actId="14100"/>
            <ac:spMkLst>
              <pc:docMk/>
              <pc:sldMasterMk cId="3418373459" sldId="2147483660"/>
              <pc:sldLayoutMk cId="663547808" sldId="2147483664"/>
              <ac:spMk id="14" creationId="{8CF568B6-3835-38BD-E95A-C89CCE43639D}"/>
            </ac:spMkLst>
          </pc:spChg>
          <pc:picChg chg="mod">
            <ac:chgData name="Saleha Malik" userId="9585abfa-ca57-48ae-b1f7-663e204bc8fb" providerId="ADAL" clId="{4A6C00EE-D0DA-4784-A1BD-C63437FAD0D9}" dt="2024-06-26T17:09:02.166" v="9" actId="14826"/>
            <ac:picMkLst>
              <pc:docMk/>
              <pc:sldMasterMk cId="3418373459" sldId="2147483660"/>
              <pc:sldLayoutMk cId="663547808" sldId="2147483664"/>
              <ac:picMk id="8" creationId="{F924B52F-7EF1-A573-0105-D439FADBCC3D}"/>
            </ac:picMkLst>
          </pc:picChg>
        </pc:sldLayoutChg>
        <pc:sldLayoutChg chg="modSp mod">
          <pc:chgData name="Saleha Malik" userId="9585abfa-ca57-48ae-b1f7-663e204bc8fb" providerId="ADAL" clId="{4A6C00EE-D0DA-4784-A1BD-C63437FAD0D9}" dt="2024-06-26T17:12:20.240" v="28" actId="14100"/>
          <pc:sldLayoutMkLst>
            <pc:docMk/>
            <pc:sldMasterMk cId="3418373459" sldId="2147483660"/>
            <pc:sldLayoutMk cId="1013125161" sldId="2147483665"/>
          </pc:sldLayoutMkLst>
          <pc:spChg chg="mod">
            <ac:chgData name="Saleha Malik" userId="9585abfa-ca57-48ae-b1f7-663e204bc8fb" providerId="ADAL" clId="{4A6C00EE-D0DA-4784-A1BD-C63437FAD0D9}" dt="2024-06-26T17:12:20.240" v="28" actId="14100"/>
            <ac:spMkLst>
              <pc:docMk/>
              <pc:sldMasterMk cId="3418373459" sldId="2147483660"/>
              <pc:sldLayoutMk cId="1013125161" sldId="2147483665"/>
              <ac:spMk id="2" creationId="{427DAEE2-C153-31D3-7E53-3CAA96E702B4}"/>
            </ac:spMkLst>
          </pc:spChg>
          <pc:picChg chg="mod">
            <ac:chgData name="Saleha Malik" userId="9585abfa-ca57-48ae-b1f7-663e204bc8fb" providerId="ADAL" clId="{4A6C00EE-D0DA-4784-A1BD-C63437FAD0D9}" dt="2024-06-26T17:06:55.708" v="2" actId="14826"/>
            <ac:picMkLst>
              <pc:docMk/>
              <pc:sldMasterMk cId="3418373459" sldId="2147483660"/>
              <pc:sldLayoutMk cId="1013125161" sldId="2147483665"/>
              <ac:picMk id="5" creationId="{1A9F3384-1CDB-A419-61D7-D18C6512F43D}"/>
            </ac:picMkLst>
          </pc:picChg>
        </pc:sldLayoutChg>
        <pc:sldLayoutChg chg="modSp mod">
          <pc:chgData name="Saleha Malik" userId="9585abfa-ca57-48ae-b1f7-663e204bc8fb" providerId="ADAL" clId="{4A6C00EE-D0DA-4784-A1BD-C63437FAD0D9}" dt="2024-06-26T17:12:46.473" v="32" actId="14100"/>
          <pc:sldLayoutMkLst>
            <pc:docMk/>
            <pc:sldMasterMk cId="3418373459" sldId="2147483660"/>
            <pc:sldLayoutMk cId="2875681752" sldId="2147483666"/>
          </pc:sldLayoutMkLst>
          <pc:spChg chg="mod">
            <ac:chgData name="Saleha Malik" userId="9585abfa-ca57-48ae-b1f7-663e204bc8fb" providerId="ADAL" clId="{4A6C00EE-D0DA-4784-A1BD-C63437FAD0D9}" dt="2024-06-26T17:12:41.033" v="30" actId="14100"/>
            <ac:spMkLst>
              <pc:docMk/>
              <pc:sldMasterMk cId="3418373459" sldId="2147483660"/>
              <pc:sldLayoutMk cId="2875681752" sldId="2147483666"/>
              <ac:spMk id="2" creationId="{427DAEE2-C153-31D3-7E53-3CAA96E702B4}"/>
            </ac:spMkLst>
          </pc:spChg>
          <pc:spChg chg="mod">
            <ac:chgData name="Saleha Malik" userId="9585abfa-ca57-48ae-b1f7-663e204bc8fb" providerId="ADAL" clId="{4A6C00EE-D0DA-4784-A1BD-C63437FAD0D9}" dt="2024-06-26T17:12:46.473" v="32" actId="14100"/>
            <ac:spMkLst>
              <pc:docMk/>
              <pc:sldMasterMk cId="3418373459" sldId="2147483660"/>
              <pc:sldLayoutMk cId="2875681752" sldId="2147483666"/>
              <ac:spMk id="4" creationId="{560F7A9A-5CFB-BFDE-CCF1-2AC16EEAAE39}"/>
            </ac:spMkLst>
          </pc:spChg>
          <pc:picChg chg="mod">
            <ac:chgData name="Saleha Malik" userId="9585abfa-ca57-48ae-b1f7-663e204bc8fb" providerId="ADAL" clId="{4A6C00EE-D0DA-4784-A1BD-C63437FAD0D9}" dt="2024-06-26T17:07:03.340" v="3" actId="14826"/>
            <ac:picMkLst>
              <pc:docMk/>
              <pc:sldMasterMk cId="3418373459" sldId="2147483660"/>
              <pc:sldLayoutMk cId="2875681752" sldId="2147483666"/>
              <ac:picMk id="5" creationId="{1A9F3384-1CDB-A419-61D7-D18C6512F43D}"/>
            </ac:picMkLst>
          </pc:picChg>
        </pc:sldLayoutChg>
        <pc:sldLayoutChg chg="del">
          <pc:chgData name="Saleha Malik" userId="9585abfa-ca57-48ae-b1f7-663e204bc8fb" providerId="ADAL" clId="{4A6C00EE-D0DA-4784-A1BD-C63437FAD0D9}" dt="2024-06-26T17:07:32.600" v="5" actId="2696"/>
          <pc:sldLayoutMkLst>
            <pc:docMk/>
            <pc:sldMasterMk cId="3418373459" sldId="2147483660"/>
            <pc:sldLayoutMk cId="1051839936" sldId="2147483667"/>
          </pc:sldLayoutMkLst>
        </pc:sldLayoutChg>
        <pc:sldLayoutChg chg="del">
          <pc:chgData name="Saleha Malik" userId="9585abfa-ca57-48ae-b1f7-663e204bc8fb" providerId="ADAL" clId="{4A6C00EE-D0DA-4784-A1BD-C63437FAD0D9}" dt="2024-06-26T17:08:05.113" v="8" actId="2696"/>
          <pc:sldLayoutMkLst>
            <pc:docMk/>
            <pc:sldMasterMk cId="3418373459" sldId="2147483660"/>
            <pc:sldLayoutMk cId="3140592203" sldId="2147483668"/>
          </pc:sldLayoutMkLst>
        </pc:sldLayoutChg>
        <pc:sldLayoutChg chg="modSp">
          <pc:chgData name="Saleha Malik" userId="9585abfa-ca57-48ae-b1f7-663e204bc8fb" providerId="ADAL" clId="{4A6C00EE-D0DA-4784-A1BD-C63437FAD0D9}" dt="2024-06-26T17:06:47.583" v="1" actId="14826"/>
          <pc:sldLayoutMkLst>
            <pc:docMk/>
            <pc:sldMasterMk cId="3418373459" sldId="2147483660"/>
            <pc:sldLayoutMk cId="1547016129" sldId="2147483669"/>
          </pc:sldLayoutMkLst>
          <pc:picChg chg="mod">
            <ac:chgData name="Saleha Malik" userId="9585abfa-ca57-48ae-b1f7-663e204bc8fb" providerId="ADAL" clId="{4A6C00EE-D0DA-4784-A1BD-C63437FAD0D9}" dt="2024-06-26T17:06:47.583" v="1" actId="14826"/>
            <ac:picMkLst>
              <pc:docMk/>
              <pc:sldMasterMk cId="3418373459" sldId="2147483660"/>
              <pc:sldLayoutMk cId="1547016129" sldId="2147483669"/>
              <ac:picMk id="5" creationId="{1A9F3384-1CDB-A419-61D7-D18C6512F43D}"/>
            </ac:picMkLst>
          </pc:picChg>
        </pc:sldLayoutChg>
        <pc:sldLayoutChg chg="addSp delSp modSp add mod modTransition">
          <pc:chgData name="Saleha Malik" userId="9585abfa-ca57-48ae-b1f7-663e204bc8fb" providerId="ADAL" clId="{4A6C00EE-D0DA-4784-A1BD-C63437FAD0D9}" dt="2024-06-26T17:19:01.110" v="121" actId="1076"/>
          <pc:sldLayoutMkLst>
            <pc:docMk/>
            <pc:sldMasterMk cId="3418373459" sldId="2147483660"/>
            <pc:sldLayoutMk cId="3970988920" sldId="2147483670"/>
          </pc:sldLayoutMkLst>
          <pc:spChg chg="del">
            <ac:chgData name="Saleha Malik" userId="9585abfa-ca57-48ae-b1f7-663e204bc8fb" providerId="ADAL" clId="{4A6C00EE-D0DA-4784-A1BD-C63437FAD0D9}" dt="2024-06-26T17:17:20.422" v="92" actId="478"/>
            <ac:spMkLst>
              <pc:docMk/>
              <pc:sldMasterMk cId="3418373459" sldId="2147483660"/>
              <pc:sldLayoutMk cId="3970988920" sldId="2147483670"/>
              <ac:spMk id="2" creationId="{B21840F3-0B72-5D98-C786-5272C4FC3CAF}"/>
            </ac:spMkLst>
          </pc:spChg>
          <pc:spChg chg="mod">
            <ac:chgData name="Saleha Malik" userId="9585abfa-ca57-48ae-b1f7-663e204bc8fb" providerId="ADAL" clId="{4A6C00EE-D0DA-4784-A1BD-C63437FAD0D9}" dt="2024-06-26T17:18:49.742" v="118" actId="14100"/>
            <ac:spMkLst>
              <pc:docMk/>
              <pc:sldMasterMk cId="3418373459" sldId="2147483660"/>
              <pc:sldLayoutMk cId="3970988920" sldId="2147483670"/>
              <ac:spMk id="3" creationId="{DF399F7C-251F-2056-8DF9-33B60948CC17}"/>
            </ac:spMkLst>
          </pc:spChg>
          <pc:spChg chg="del">
            <ac:chgData name="Saleha Malik" userId="9585abfa-ca57-48ae-b1f7-663e204bc8fb" providerId="ADAL" clId="{4A6C00EE-D0DA-4784-A1BD-C63437FAD0D9}" dt="2024-06-26T17:16:55.688" v="84" actId="478"/>
            <ac:spMkLst>
              <pc:docMk/>
              <pc:sldMasterMk cId="3418373459" sldId="2147483660"/>
              <pc:sldLayoutMk cId="3970988920" sldId="2147483670"/>
              <ac:spMk id="4" creationId="{A42D778A-E807-12D6-A9F9-0637846038A1}"/>
            </ac:spMkLst>
          </pc:spChg>
          <pc:spChg chg="mod">
            <ac:chgData name="Saleha Malik" userId="9585abfa-ca57-48ae-b1f7-663e204bc8fb" providerId="ADAL" clId="{4A6C00EE-D0DA-4784-A1BD-C63437FAD0D9}" dt="2024-06-26T17:18:22.426" v="111" actId="1035"/>
            <ac:spMkLst>
              <pc:docMk/>
              <pc:sldMasterMk cId="3418373459" sldId="2147483660"/>
              <pc:sldLayoutMk cId="3970988920" sldId="2147483670"/>
              <ac:spMk id="5" creationId="{686C6349-26FA-60FB-034A-A9F77DF4A272}"/>
            </ac:spMkLst>
          </pc:spChg>
          <pc:spChg chg="mod">
            <ac:chgData name="Saleha Malik" userId="9585abfa-ca57-48ae-b1f7-663e204bc8fb" providerId="ADAL" clId="{4A6C00EE-D0DA-4784-A1BD-C63437FAD0D9}" dt="2024-06-26T17:18:32.658" v="113" actId="14100"/>
            <ac:spMkLst>
              <pc:docMk/>
              <pc:sldMasterMk cId="3418373459" sldId="2147483660"/>
              <pc:sldLayoutMk cId="3970988920" sldId="2147483670"/>
              <ac:spMk id="6" creationId="{D85FEFF2-C0F8-A248-9D65-9A8108063DB3}"/>
            </ac:spMkLst>
          </pc:spChg>
          <pc:spChg chg="add mod">
            <ac:chgData name="Saleha Malik" userId="9585abfa-ca57-48ae-b1f7-663e204bc8fb" providerId="ADAL" clId="{4A6C00EE-D0DA-4784-A1BD-C63437FAD0D9}" dt="2024-06-26T17:17:32.215" v="97" actId="1038"/>
            <ac:spMkLst>
              <pc:docMk/>
              <pc:sldMasterMk cId="3418373459" sldId="2147483660"/>
              <pc:sldLayoutMk cId="3970988920" sldId="2147483670"/>
              <ac:spMk id="7" creationId="{0C419A33-FEB8-36CD-70D6-615134EA0952}"/>
            </ac:spMkLst>
          </pc:spChg>
          <pc:spChg chg="add mod">
            <ac:chgData name="Saleha Malik" userId="9585abfa-ca57-48ae-b1f7-663e204bc8fb" providerId="ADAL" clId="{4A6C00EE-D0DA-4784-A1BD-C63437FAD0D9}" dt="2024-06-26T17:18:38.516" v="115" actId="1076"/>
            <ac:spMkLst>
              <pc:docMk/>
              <pc:sldMasterMk cId="3418373459" sldId="2147483660"/>
              <pc:sldLayoutMk cId="3970988920" sldId="2147483670"/>
              <ac:spMk id="9" creationId="{6B818D59-BF88-4901-2114-809F1CBD215B}"/>
            </ac:spMkLst>
          </pc:spChg>
          <pc:spChg chg="add mod">
            <ac:chgData name="Saleha Malik" userId="9585abfa-ca57-48ae-b1f7-663e204bc8fb" providerId="ADAL" clId="{4A6C00EE-D0DA-4784-A1BD-C63437FAD0D9}" dt="2024-06-26T17:19:01.110" v="121" actId="1076"/>
            <ac:spMkLst>
              <pc:docMk/>
              <pc:sldMasterMk cId="3418373459" sldId="2147483660"/>
              <pc:sldLayoutMk cId="3970988920" sldId="2147483670"/>
              <ac:spMk id="10" creationId="{B7FE670B-CD21-F40F-33C6-523A89236050}"/>
            </ac:spMkLst>
          </pc:spChg>
          <pc:spChg chg="mod">
            <ac:chgData name="Saleha Malik" userId="9585abfa-ca57-48ae-b1f7-663e204bc8fb" providerId="ADAL" clId="{4A6C00EE-D0DA-4784-A1BD-C63437FAD0D9}" dt="2024-06-26T17:17:17.669" v="91" actId="1035"/>
            <ac:spMkLst>
              <pc:docMk/>
              <pc:sldMasterMk cId="3418373459" sldId="2147483660"/>
              <pc:sldLayoutMk cId="3970988920" sldId="2147483670"/>
              <ac:spMk id="14" creationId="{8CF568B6-3835-38BD-E95A-C89CCE43639D}"/>
            </ac:spMkLst>
          </pc:spChg>
          <pc:picChg chg="mod">
            <ac:chgData name="Saleha Malik" userId="9585abfa-ca57-48ae-b1f7-663e204bc8fb" providerId="ADAL" clId="{4A6C00EE-D0DA-4784-A1BD-C63437FAD0D9}" dt="2024-06-26T17:09:18.093" v="13" actId="14826"/>
            <ac:picMkLst>
              <pc:docMk/>
              <pc:sldMasterMk cId="3418373459" sldId="2147483660"/>
              <pc:sldLayoutMk cId="3970988920" sldId="2147483670"/>
              <ac:picMk id="8" creationId="{F924B52F-7EF1-A573-0105-D439FADBCC3D}"/>
            </ac:picMkLst>
          </pc:picChg>
        </pc:sldLayoutChg>
        <pc:sldLayoutChg chg="addSp modSp add mod modTransition">
          <pc:chgData name="Saleha Malik" userId="9585abfa-ca57-48ae-b1f7-663e204bc8fb" providerId="ADAL" clId="{4A6C00EE-D0DA-4784-A1BD-C63437FAD0D9}" dt="2024-06-26T17:20:20.126" v="131" actId="14100"/>
          <pc:sldLayoutMkLst>
            <pc:docMk/>
            <pc:sldMasterMk cId="3418373459" sldId="2147483660"/>
            <pc:sldLayoutMk cId="1062772795" sldId="2147483671"/>
          </pc:sldLayoutMkLst>
          <pc:spChg chg="add mod">
            <ac:chgData name="Saleha Malik" userId="9585abfa-ca57-48ae-b1f7-663e204bc8fb" providerId="ADAL" clId="{4A6C00EE-D0DA-4784-A1BD-C63437FAD0D9}" dt="2024-06-26T17:20:20.126" v="131" actId="14100"/>
            <ac:spMkLst>
              <pc:docMk/>
              <pc:sldMasterMk cId="3418373459" sldId="2147483660"/>
              <pc:sldLayoutMk cId="1062772795" sldId="2147483671"/>
              <ac:spMk id="2" creationId="{107E879A-E48B-5A92-EC5F-84A04A4F217C}"/>
            </ac:spMkLst>
          </pc:spChg>
        </pc:sldLayoutChg>
        <pc:sldLayoutChg chg="add del mod modTransition">
          <pc:chgData name="Saleha Malik" userId="9585abfa-ca57-48ae-b1f7-663e204bc8fb" providerId="ADAL" clId="{4A6C00EE-D0DA-4784-A1BD-C63437FAD0D9}" dt="2024-06-26T17:12:03.298" v="24" actId="2696"/>
          <pc:sldLayoutMkLst>
            <pc:docMk/>
            <pc:sldMasterMk cId="3418373459" sldId="2147483660"/>
            <pc:sldLayoutMk cId="3485604881" sldId="2147483671"/>
          </pc:sldLayoutMkLst>
        </pc:sldLayoutChg>
      </pc:sldMasterChg>
      <pc:sldMasterChg chg="new del mod addSldLayout delSldLayout">
        <pc:chgData name="Saleha Malik" userId="9585abfa-ca57-48ae-b1f7-663e204bc8fb" providerId="ADAL" clId="{4A6C00EE-D0DA-4784-A1BD-C63437FAD0D9}" dt="2024-06-26T17:09:08.787" v="11" actId="6938"/>
        <pc:sldMasterMkLst>
          <pc:docMk/>
          <pc:sldMasterMk cId="2703134330" sldId="2147483670"/>
        </pc:sldMasterMkLst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2539746197" sldId="2147483671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3475828614" sldId="2147483672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2506683089" sldId="2147483673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1613954421" sldId="2147483674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2517837265" sldId="2147483675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3053132875" sldId="2147483676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1727769287" sldId="2147483677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2962661210" sldId="2147483678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2411872162" sldId="2147483679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1030873732" sldId="2147483680"/>
          </pc:sldLayoutMkLst>
        </pc:sldLayoutChg>
        <pc:sldLayoutChg chg="new del replId">
          <pc:chgData name="Saleha Malik" userId="9585abfa-ca57-48ae-b1f7-663e204bc8fb" providerId="ADAL" clId="{4A6C00EE-D0DA-4784-A1BD-C63437FAD0D9}" dt="2024-06-26T17:09:08.787" v="11" actId="6938"/>
          <pc:sldLayoutMkLst>
            <pc:docMk/>
            <pc:sldMasterMk cId="2703134330" sldId="2147483670"/>
            <pc:sldLayoutMk cId="3766420181" sldId="21474836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B5A0D-E971-B889-5EF7-E9BC8DB20B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89511-B12D-F45E-B379-B23AB7B967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12DF4-3FE6-47D6-A445-68200D1DA883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353A-D274-BB2A-8ED2-7F759D7832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F94F5-C211-16F7-C557-3364196422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DE825-3C4E-4220-83E8-CD01063C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F3384-1CDB-A419-61D7-D18C6512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F3384-1CDB-A419-61D7-D18C6512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07E879A-E48B-5A92-EC5F-84A04A4F2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13578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F3384-1CDB-A419-61D7-D18C6512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27DAEE2-C153-31D3-7E53-3CAA96E70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19" y="2484407"/>
            <a:ext cx="12387532" cy="87471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F3384-1CDB-A419-61D7-D18C6512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27DAEE2-C153-31D3-7E53-3CAA96E70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976" y="2720094"/>
            <a:ext cx="5822616" cy="826995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60F7A9A-5CFB-BFDE-CCF1-2AC16EEAAE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56410" y="2720094"/>
            <a:ext cx="5822614" cy="826995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3BA50A-58BF-D01D-2ED8-8DC9C5359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9AFE7B-3724-546B-8724-036E41DCB5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446" y="2730775"/>
            <a:ext cx="5818146" cy="82544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BA654A-AD7A-8197-A602-7F874C44FB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4985" y="2730775"/>
            <a:ext cx="5818146" cy="3915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6505D44-3ABF-BD6E-10E3-4D8E3EA970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84985" y="7070158"/>
            <a:ext cx="5818146" cy="3915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24B52F-7EF1-A573-0105-D439FADBC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F568B6-3835-38BD-E95A-C89CCE436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0213" y="6953250"/>
            <a:ext cx="4626520" cy="42111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21840F3-0B72-5D98-C786-5272C4FC3C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9006" y="7802879"/>
            <a:ext cx="3237575" cy="33514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42D778A-E807-12D6-A9F9-063784603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9007" y="2614745"/>
            <a:ext cx="7023718" cy="47614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86C6349-26FA-60FB-034A-A9F77DF4A2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212" y="2614745"/>
            <a:ext cx="4626520" cy="3896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74A0FED-6B76-978B-67E9-39223C22014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92343" y="7802879"/>
            <a:ext cx="3420381" cy="33514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24B52F-7EF1-A573-0105-D439FADBC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F568B6-3835-38BD-E95A-C89CCE436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502" y="7397086"/>
            <a:ext cx="3441417" cy="39697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DF399F7C-251F-2056-8DF9-33B60948CC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2456" y="5696945"/>
            <a:ext cx="5262753" cy="2628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86C6349-26FA-60FB-034A-A9F77DF4A2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502" y="2365024"/>
            <a:ext cx="6581873" cy="462842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85FEFF2-C0F8-A248-9D65-9A8108063D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12765" y="2365025"/>
            <a:ext cx="2441051" cy="29543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C419A33-FEB8-36CD-70D6-615134EA09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7397086"/>
            <a:ext cx="2717375" cy="39697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B818D59-BF88-4901-2114-809F1CBD215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37970" y="2365024"/>
            <a:ext cx="2441051" cy="29543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B7FE670B-CD21-F40F-33C6-523A892360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12456" y="8722904"/>
            <a:ext cx="5262753" cy="2628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8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32C73-2B31-5D32-5869-434B488B2F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5" r:id="rId3"/>
    <p:sldLayoutId id="2147483666" r:id="rId4"/>
    <p:sldLayoutId id="2147483661" r:id="rId5"/>
    <p:sldLayoutId id="2147483664" r:id="rId6"/>
    <p:sldLayoutId id="2147483670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0261D-C8D1-C994-8380-B0D5295CD1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0250" y="3323150"/>
            <a:ext cx="115146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Create a Collage: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Select any slide from the presentation depending on the number of photos you would like to insert.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on the “Pictures” icon at the center of each box to drop in a photo.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Once all photos have been added, save your collage using the below steps: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Make sure your collage slide is selected. This means it should be the slide on your screen.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File &gt; Save As &gt; PNG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Select “Just this slide.”</a:t>
            </a:r>
          </a:p>
        </p:txBody>
      </p:sp>
    </p:spTree>
    <p:extLst>
      <p:ext uri="{BB962C8B-B14F-4D97-AF65-F5344CB8AC3E}">
        <p14:creationId xmlns:p14="http://schemas.microsoft.com/office/powerpoint/2010/main" val="245940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764F2E-D65C-69E9-7417-02F798BC5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545A1BA-22E0-6FDD-9DF6-7031FF658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6F5D37D-D52A-04D9-0843-2C5BE3B9BD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B8CFA-9684-34CC-1F94-9A28E4063B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8730C1-7D70-FEFF-32B3-0BD7C6E128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C7EDB-C2B9-477D-0943-9B09FC4AF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808FA8-A4AA-18FC-8B65-1C2C4A316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848944-9EA8-242B-9977-DE63437723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3123E-6C45-7520-F9E0-D28D60855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ACC1A2-576E-2A67-2D95-F436EE2094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48FE60-6BFE-530F-48DA-548060C414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F319A5-3806-7F0F-6209-D882130EB8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AB5E8A-1330-2545-B332-AFD485D8DD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C91C8-6D56-9025-37D4-01B9161FCD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EFF129-02B0-77F8-1A72-6600328D04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4C321F-7BBA-949F-E48A-79E98AE1F5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9D280-AB8C-B359-BA4B-F1AA5DDE7E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35AC7A-2E1E-B0FB-E454-0908705F18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53F538-59B8-2EE2-6775-056B7B3DCFB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79550"/>
      </p:ext>
    </p:extLst>
  </p:cSld>
  <p:clrMapOvr>
    <a:masterClrMapping/>
  </p:clrMapOvr>
</p:sld>
</file>

<file path=ppt/theme/theme1.xml><?xml version="1.0" encoding="utf-8"?>
<a:theme xmlns:a="http://schemas.openxmlformats.org/drawingml/2006/main" name="Fall 2023 Event Coll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F0AAD8-D915-4890-A4FB-1319226BA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5E971-AA3D-4E0E-A0CA-6113CE5B3CCA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</TotalTime>
  <Words>89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Fall 2023 Event 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Annalisa Cardarelli</dc:creator>
  <cp:lastModifiedBy>Saleha Malik</cp:lastModifiedBy>
  <cp:revision>3</cp:revision>
  <dcterms:created xsi:type="dcterms:W3CDTF">2023-08-18T16:32:22Z</dcterms:created>
  <dcterms:modified xsi:type="dcterms:W3CDTF">2024-06-26T17:21:08Z</dcterms:modified>
</cp:coreProperties>
</file>