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handoutMasterIdLst>
    <p:handoutMasterId r:id="rId6"/>
  </p:handoutMasterIdLst>
  <p:sldIdLst>
    <p:sldId id="261" r:id="rId5"/>
  </p:sldIdLst>
  <p:sldSz cx="13716000" cy="13716000"/>
  <p:notesSz cx="6858000" cy="9144000"/>
  <p:defaultTextStyle>
    <a:defPPr>
      <a:defRPr lang="en-US"/>
    </a:defPPr>
    <a:lvl1pPr marL="0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1pPr>
    <a:lvl2pPr marL="952530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2pPr>
    <a:lvl3pPr marL="1905061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3pPr>
    <a:lvl4pPr marL="2857591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4pPr>
    <a:lvl5pPr marL="3810122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5pPr>
    <a:lvl6pPr marL="4762652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6pPr>
    <a:lvl7pPr marL="5715183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7pPr>
    <a:lvl8pPr marL="6667713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8pPr>
    <a:lvl9pPr marL="7620244" algn="l" defTabSz="952530" rtl="0" eaLnBrk="1" latinLnBrk="0" hangingPunct="1">
      <a:defRPr sz="37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1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962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C7BED5-77E2-335D-66E0-AA8C68C31D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3B6CF0-592F-D889-0F7F-ED5550DD50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C451E-D8E9-4CB7-B4C1-9764CFE00DF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DB822-633A-35CF-02DE-1FAFE01C79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77F901-A1EE-8C47-D028-65F6D67EA7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33A94-65EA-4F7C-B420-0EFD38B32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10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sho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DD0864-02A7-D9D7-5D48-A8E76D30EC2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66492" y="4364966"/>
            <a:ext cx="5175848" cy="6072996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Headshot</a:t>
            </a:r>
          </a:p>
        </p:txBody>
      </p:sp>
    </p:spTree>
    <p:extLst>
      <p:ext uri="{BB962C8B-B14F-4D97-AF65-F5344CB8AC3E}">
        <p14:creationId xmlns:p14="http://schemas.microsoft.com/office/powerpoint/2010/main" val="215178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65F82F-B884-0354-D53A-59B9825BB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82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1905061" rtl="0" eaLnBrk="1" latinLnBrk="0" hangingPunct="1">
        <a:lnSpc>
          <a:spcPct val="90000"/>
        </a:lnSpc>
        <a:spcBef>
          <a:spcPct val="0"/>
        </a:spcBef>
        <a:buNone/>
        <a:defRPr sz="91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6265" indent="-476265" algn="l" defTabSz="1905061" rtl="0" eaLnBrk="1" latinLnBrk="0" hangingPunct="1">
        <a:lnSpc>
          <a:spcPct val="90000"/>
        </a:lnSpc>
        <a:spcBef>
          <a:spcPts val="2083"/>
        </a:spcBef>
        <a:buFont typeface="Arial" panose="020B0604020202020204" pitchFamily="34" charset="0"/>
        <a:buChar char="•"/>
        <a:defRPr sz="5834" kern="1200">
          <a:solidFill>
            <a:schemeClr val="tx1"/>
          </a:solidFill>
          <a:latin typeface="+mn-lt"/>
          <a:ea typeface="+mn-ea"/>
          <a:cs typeface="+mn-cs"/>
        </a:defRPr>
      </a:lvl1pPr>
      <a:lvl2pPr marL="1428796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381326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4167" kern="1200">
          <a:solidFill>
            <a:schemeClr val="tx1"/>
          </a:solidFill>
          <a:latin typeface="+mn-lt"/>
          <a:ea typeface="+mn-ea"/>
          <a:cs typeface="+mn-cs"/>
        </a:defRPr>
      </a:lvl3pPr>
      <a:lvl4pPr marL="3333857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4pPr>
      <a:lvl5pPr marL="4286387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5pPr>
      <a:lvl6pPr marL="5238918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6pPr>
      <a:lvl7pPr marL="6191448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7pPr>
      <a:lvl8pPr marL="7143979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8pPr>
      <a:lvl9pPr marL="8096509" indent="-476265" algn="l" defTabSz="1905061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1pPr>
      <a:lvl2pPr marL="952530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2pPr>
      <a:lvl3pPr marL="1905061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91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4pPr>
      <a:lvl5pPr marL="3810122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5pPr>
      <a:lvl6pPr marL="4762652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6pPr>
      <a:lvl7pPr marL="5715183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7pPr>
      <a:lvl8pPr marL="6667713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8pPr>
      <a:lvl9pPr marL="7620244" algn="l" defTabSz="1905061" rtl="0" eaLnBrk="1" latinLnBrk="0" hangingPunct="1">
        <a:defRPr sz="3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9DFA0F60-F07E-BC69-8187-F634FA1F0E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955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72FCB0-AD6F-4096-BAC4-C2A3336A9D4C}">
  <ds:schemaRefs>
    <ds:schemaRef ds:uri="http://purl.org/dc/elements/1.1/"/>
    <ds:schemaRef ds:uri="3f7618e6-5517-4e63-bf74-dbd986e4eacd"/>
    <ds:schemaRef ds:uri="http://schemas.microsoft.com/office/2006/documentManagement/types"/>
    <ds:schemaRef ds:uri="http://purl.org/dc/dcmitype/"/>
    <ds:schemaRef ds:uri="8dd4dade-ae78-4d25-8529-bd115ce76263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A77AB64-1964-4754-A505-EEB6B22E74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7618e6-5517-4e63-bf74-dbd986e4eacd"/>
    <ds:schemaRef ds:uri="8dd4dade-ae78-4d25-8529-bd115ce76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2BEFC8-A990-4F88-9257-61B0D9F584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Saleha Malik</dc:creator>
  <cp:lastModifiedBy>Saleha Malik</cp:lastModifiedBy>
  <cp:revision>7</cp:revision>
  <dcterms:created xsi:type="dcterms:W3CDTF">2023-05-03T12:51:29Z</dcterms:created>
  <dcterms:modified xsi:type="dcterms:W3CDTF">2024-02-05T17:00:08Z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  <property fmtid="{D5CDD505-2E9C-101B-9397-08002B2CF9AE}" pid="3" name="MediaServiceImageTags">
    <vt:lpwstr/>
  </property>
</Properties>
</file>